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76" r:id="rId6"/>
    <p:sldId id="263" r:id="rId7"/>
    <p:sldId id="283" r:id="rId8"/>
    <p:sldId id="267" r:id="rId9"/>
    <p:sldId id="268" r:id="rId10"/>
    <p:sldId id="264" r:id="rId11"/>
    <p:sldId id="269" r:id="rId12"/>
    <p:sldId id="270" r:id="rId13"/>
    <p:sldId id="271" r:id="rId14"/>
    <p:sldId id="277" r:id="rId15"/>
    <p:sldId id="265" r:id="rId16"/>
    <p:sldId id="279" r:id="rId17"/>
    <p:sldId id="280" r:id="rId18"/>
    <p:sldId id="281" r:id="rId19"/>
    <p:sldId id="282" r:id="rId20"/>
    <p:sldId id="272" r:id="rId21"/>
    <p:sldId id="273" r:id="rId22"/>
    <p:sldId id="274" r:id="rId23"/>
    <p:sldId id="275" r:id="rId24"/>
    <p:sldId id="284" r:id="rId25"/>
    <p:sldId id="285" r:id="rId26"/>
    <p:sldId id="266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>
        <p:scale>
          <a:sx n="44" d="100"/>
          <a:sy n="44" d="100"/>
        </p:scale>
        <p:origin x="80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76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9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8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8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99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04/09/2022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AC4-41B7-476A-6727-4131603A68F1}"/>
              </a:ext>
            </a:extLst>
          </p:cNvPr>
          <p:cNvSpPr txBox="1"/>
          <p:nvPr/>
        </p:nvSpPr>
        <p:spPr>
          <a:xfrm>
            <a:off x="264432" y="847271"/>
            <a:ext cx="398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to you – installing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3DD0-E9CE-0A1B-AAA5-4BEA8E517538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9C339-A20D-905F-9BE7-7D63B6B47749}"/>
              </a:ext>
            </a:extLst>
          </p:cNvPr>
          <p:cNvSpPr txBox="1"/>
          <p:nvPr/>
        </p:nvSpPr>
        <p:spPr>
          <a:xfrm>
            <a:off x="1654629" y="5020129"/>
            <a:ext cx="913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https://cran.r-project.org/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FD7BAB-CF9C-8BBE-15DB-BAEC56884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8"/>
          <a:stretch/>
        </p:blipFill>
        <p:spPr>
          <a:xfrm>
            <a:off x="538079" y="2064663"/>
            <a:ext cx="11115841" cy="23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4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AC4-41B7-476A-6727-4131603A68F1}"/>
              </a:ext>
            </a:extLst>
          </p:cNvPr>
          <p:cNvSpPr txBox="1"/>
          <p:nvPr/>
        </p:nvSpPr>
        <p:spPr>
          <a:xfrm>
            <a:off x="264431" y="847271"/>
            <a:ext cx="514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to you – installing R Studio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3DD0-E9CE-0A1B-AAA5-4BEA8E517538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9C339-A20D-905F-9BE7-7D63B6B47749}"/>
              </a:ext>
            </a:extLst>
          </p:cNvPr>
          <p:cNvSpPr txBox="1"/>
          <p:nvPr/>
        </p:nvSpPr>
        <p:spPr>
          <a:xfrm>
            <a:off x="426729" y="2450334"/>
            <a:ext cx="76635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https://www.rstudio.com/products/rstudio/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8B6B7-F80C-7F04-6318-9B877ECD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013" y="1074057"/>
            <a:ext cx="3634301" cy="540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3DD0-E9CE-0A1B-AAA5-4BEA8E517538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E53F7-3E90-5270-1AE2-AF834E5E29C7}"/>
              </a:ext>
            </a:extLst>
          </p:cNvPr>
          <p:cNvSpPr txBox="1"/>
          <p:nvPr/>
        </p:nvSpPr>
        <p:spPr>
          <a:xfrm>
            <a:off x="1117600" y="3013501"/>
            <a:ext cx="10609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DEMO – USING R AS A CALCULATOR</a:t>
            </a:r>
          </a:p>
        </p:txBody>
      </p:sp>
    </p:spTree>
    <p:extLst>
      <p:ext uri="{BB962C8B-B14F-4D97-AF65-F5344CB8AC3E}">
        <p14:creationId xmlns:p14="http://schemas.microsoft.com/office/powerpoint/2010/main" val="1258223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33DD0-E9CE-0A1B-AAA5-4BEA8E517538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919-C6C1-EB91-B720-9E7F684BFA1B}"/>
              </a:ext>
            </a:extLst>
          </p:cNvPr>
          <p:cNvSpPr txBox="1"/>
          <p:nvPr/>
        </p:nvSpPr>
        <p:spPr>
          <a:xfrm>
            <a:off x="264431" y="847271"/>
            <a:ext cx="514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to you – Using R as a calculator</a:t>
            </a:r>
          </a:p>
        </p:txBody>
      </p:sp>
      <p:pic>
        <p:nvPicPr>
          <p:cNvPr id="6" name="Picture 5" descr="A picture containing text, person, indoor, table&#10;&#10;Description automatically generated">
            <a:extLst>
              <a:ext uri="{FF2B5EF4-FFF2-40B4-BE49-F238E27FC236}">
                <a16:creationId xmlns:a16="http://schemas.microsoft.com/office/drawing/2014/main" id="{2B39F089-24DC-7823-6FD5-D0672244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46" y="1547586"/>
            <a:ext cx="3533322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21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2">
                    <a:lumMod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</p:spTree>
    <p:extLst>
      <p:ext uri="{BB962C8B-B14F-4D97-AF65-F5344CB8AC3E}">
        <p14:creationId xmlns:p14="http://schemas.microsoft.com/office/powerpoint/2010/main" val="687676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99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 descr="A picture containing text, shelf, indoor, library&#10;&#10;Description automatically generated">
            <a:extLst>
              <a:ext uri="{FF2B5EF4-FFF2-40B4-BE49-F238E27FC236}">
                <a16:creationId xmlns:a16="http://schemas.microsoft.com/office/drawing/2014/main" id="{D29B2699-4180-A502-7F42-BDE315747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32" y="956327"/>
            <a:ext cx="7621736" cy="506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7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0F1808-13C6-6CF7-937F-6DFAFA43D013}"/>
              </a:ext>
            </a:extLst>
          </p:cNvPr>
          <p:cNvSpPr/>
          <p:nvPr/>
        </p:nvSpPr>
        <p:spPr>
          <a:xfrm>
            <a:off x="2917371" y="736600"/>
            <a:ext cx="6516915" cy="5507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99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2BAE34-C140-C9D9-3D96-CCC18439A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047750"/>
            <a:ext cx="5715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24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99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E46F6-3A48-A966-870F-62C96971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13" y="2020199"/>
            <a:ext cx="5008726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4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99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0E46F6-3A48-A966-870F-62C96971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613" y="2020199"/>
            <a:ext cx="5008726" cy="584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4624E7-5C28-914E-1698-392D148AE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73" b="13871"/>
          <a:stretch/>
        </p:blipFill>
        <p:spPr>
          <a:xfrm>
            <a:off x="4363317" y="3021072"/>
            <a:ext cx="3169598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4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996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42A6C-54AE-5881-11C5-2E66271B2556}"/>
              </a:ext>
            </a:extLst>
          </p:cNvPr>
          <p:cNvSpPr txBox="1"/>
          <p:nvPr/>
        </p:nvSpPr>
        <p:spPr>
          <a:xfrm>
            <a:off x="264431" y="847271"/>
            <a:ext cx="5149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to you – installing some packages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9BEC62-E75E-ACC3-D2E5-915E7D204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277871"/>
              </p:ext>
            </p:extLst>
          </p:nvPr>
        </p:nvGraphicFramePr>
        <p:xfrm>
          <a:off x="2032000" y="2113038"/>
          <a:ext cx="8128000" cy="22426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6873405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319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Package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96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ggplot2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Plotting, mapping, data visualisation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090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maptools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Advanced mapping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069658"/>
                  </a:ext>
                </a:extLst>
              </a:tr>
              <a:tr h="490099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RColorBrewer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Custom colour palettes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23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readxl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  <a:latin typeface="NSimSun" panose="02010609030101010101" pitchFamily="49" charset="-122"/>
                          <a:ea typeface="NSimSun" panose="02010609030101010101" pitchFamily="49" charset="-122"/>
                        </a:rPr>
                        <a:t>Importing of .xlsx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644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6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B789953-0282-7881-3EEE-76512ADC8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8" y="1016850"/>
            <a:ext cx="9216571" cy="48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1B789953-0282-7881-3EEE-76512ADC8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20742" r="62834" b="21494"/>
          <a:stretch/>
        </p:blipFill>
        <p:spPr>
          <a:xfrm>
            <a:off x="570479" y="1913246"/>
            <a:ext cx="2772228" cy="27867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FAF84-48FF-51D5-517A-ACDE7C0B71CF}"/>
              </a:ext>
            </a:extLst>
          </p:cNvPr>
          <p:cNvSpPr txBox="1"/>
          <p:nvPr/>
        </p:nvSpPr>
        <p:spPr>
          <a:xfrm>
            <a:off x="3599543" y="2438139"/>
            <a:ext cx="8418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https://github.com/alexsingleton/Japan_GDS_for_UA</a:t>
            </a:r>
          </a:p>
        </p:txBody>
      </p:sp>
    </p:spTree>
    <p:extLst>
      <p:ext uri="{BB962C8B-B14F-4D97-AF65-F5344CB8AC3E}">
        <p14:creationId xmlns:p14="http://schemas.microsoft.com/office/powerpoint/2010/main" val="331030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90BC2-EA90-A93A-B1C0-EC38827B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9" y="1209561"/>
            <a:ext cx="11894161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8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DD142F-3557-2F19-4047-35B9D897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31" y="1203955"/>
            <a:ext cx="5845508" cy="45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42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9C8AF-797B-9D96-DAFB-0508B239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4" y="1490201"/>
            <a:ext cx="7807093" cy="176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2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5259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9C8AF-797B-9D96-DAFB-0508B239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4" y="1490201"/>
            <a:ext cx="7807093" cy="1760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37B9B-99AB-CDDA-2219-04E0D5ACE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63" y="3526973"/>
            <a:ext cx="7953825" cy="229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4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6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</a:t>
            </a:r>
          </a:p>
          <a:p>
            <a:pPr algn="ctr"/>
            <a:endParaRPr lang="en-GB" sz="3200" b="1" dirty="0">
              <a:solidFill>
                <a:schemeClr val="accent6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accent6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  <a:p>
            <a:pPr algn="ctr"/>
            <a:endParaRPr lang="en-GB" sz="3200" b="1" dirty="0">
              <a:solidFill>
                <a:schemeClr val="accent6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accent6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</p:spTree>
    <p:extLst>
      <p:ext uri="{BB962C8B-B14F-4D97-AF65-F5344CB8AC3E}">
        <p14:creationId xmlns:p14="http://schemas.microsoft.com/office/powerpoint/2010/main" val="2324113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908074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Libraries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Course Materials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</p:spTree>
    <p:extLst>
      <p:ext uri="{BB962C8B-B14F-4D97-AF65-F5344CB8AC3E}">
        <p14:creationId xmlns:p14="http://schemas.microsoft.com/office/powerpoint/2010/main" val="3856457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52A81-39BA-87BA-D9C0-FE37948E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2004655"/>
            <a:ext cx="5324475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E48A-D0DF-2D8E-241D-96CB102EF591}"/>
              </a:ext>
            </a:extLst>
          </p:cNvPr>
          <p:cNvSpPr txBox="1"/>
          <p:nvPr/>
        </p:nvSpPr>
        <p:spPr>
          <a:xfrm>
            <a:off x="1163184" y="5148716"/>
            <a:ext cx="398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Language, syntax, commands...</a:t>
            </a:r>
          </a:p>
        </p:txBody>
      </p:sp>
    </p:spTree>
    <p:extLst>
      <p:ext uri="{BB962C8B-B14F-4D97-AF65-F5344CB8AC3E}">
        <p14:creationId xmlns:p14="http://schemas.microsoft.com/office/powerpoint/2010/main" val="122205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4552A81-39BA-87BA-D9C0-FE37948EE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3" y="2004655"/>
            <a:ext cx="5324475" cy="2971800"/>
          </a:xfrm>
          <a:prstGeom prst="rect">
            <a:avLst/>
          </a:prstGeom>
        </p:spPr>
      </p:pic>
      <p:pic>
        <p:nvPicPr>
          <p:cNvPr id="9" name="Picture 8" descr="A close-up of a credit card&#10;&#10;Description automatically generated with low confidence">
            <a:extLst>
              <a:ext uri="{FF2B5EF4-FFF2-40B4-BE49-F238E27FC236}">
                <a16:creationId xmlns:a16="http://schemas.microsoft.com/office/drawing/2014/main" id="{CBE213E0-88D8-7BB9-4AA5-821230AEF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88" y="2004655"/>
            <a:ext cx="5660571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8E48A-D0DF-2D8E-241D-96CB102EF591}"/>
              </a:ext>
            </a:extLst>
          </p:cNvPr>
          <p:cNvSpPr txBox="1"/>
          <p:nvPr/>
        </p:nvSpPr>
        <p:spPr>
          <a:xfrm>
            <a:off x="1163184" y="5148716"/>
            <a:ext cx="398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Language, syntax, commands...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755C5-511B-602B-62A3-FC063CB4D0C2}"/>
              </a:ext>
            </a:extLst>
          </p:cNvPr>
          <p:cNvSpPr txBox="1"/>
          <p:nvPr/>
        </p:nvSpPr>
        <p:spPr>
          <a:xfrm>
            <a:off x="5881688" y="5148716"/>
            <a:ext cx="5660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Integrated Development Environment (IDE):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friendlier, better functionality...</a:t>
            </a:r>
          </a:p>
        </p:txBody>
      </p:sp>
    </p:spTree>
    <p:extLst>
      <p:ext uri="{BB962C8B-B14F-4D97-AF65-F5344CB8AC3E}">
        <p14:creationId xmlns:p14="http://schemas.microsoft.com/office/powerpoint/2010/main" val="289926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C6116BD-1919-4AE4-4C98-B70C06500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18" y="1330933"/>
            <a:ext cx="7396163" cy="4319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6BB95-BC40-0CC4-8F02-3B3D06625426}"/>
              </a:ext>
            </a:extLst>
          </p:cNvPr>
          <p:cNvSpPr txBox="1"/>
          <p:nvPr/>
        </p:nvSpPr>
        <p:spPr>
          <a:xfrm>
            <a:off x="4105841" y="5747288"/>
            <a:ext cx="398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 a nutshell...</a:t>
            </a:r>
          </a:p>
        </p:txBody>
      </p:sp>
    </p:spTree>
    <p:extLst>
      <p:ext uri="{BB962C8B-B14F-4D97-AF65-F5344CB8AC3E}">
        <p14:creationId xmlns:p14="http://schemas.microsoft.com/office/powerpoint/2010/main" val="36080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Software Clinic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49AC4-41B7-476A-6727-4131603A68F1}"/>
              </a:ext>
            </a:extLst>
          </p:cNvPr>
          <p:cNvSpPr txBox="1"/>
          <p:nvPr/>
        </p:nvSpPr>
        <p:spPr>
          <a:xfrm>
            <a:off x="4749346" y="5477329"/>
            <a:ext cx="3980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Lots of resources...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14963-BDE9-24EB-00C0-829C47144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90" y="1762055"/>
            <a:ext cx="2000352" cy="2840500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1CEA107C-357A-29F0-410D-DCA0D6264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328" y="1762055"/>
            <a:ext cx="1905097" cy="2840500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low confidence">
            <a:extLst>
              <a:ext uri="{FF2B5EF4-FFF2-40B4-BE49-F238E27FC236}">
                <a16:creationId xmlns:a16="http://schemas.microsoft.com/office/drawing/2014/main" id="{7F0D77C3-00B2-0A25-BC49-139624AE4F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5" r="13662"/>
          <a:stretch/>
        </p:blipFill>
        <p:spPr>
          <a:xfrm>
            <a:off x="6386285" y="1781035"/>
            <a:ext cx="2082119" cy="2820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933DD0-E9CE-0A1B-AAA5-4BEA8E517538}"/>
              </a:ext>
            </a:extLst>
          </p:cNvPr>
          <p:cNvSpPr txBox="1"/>
          <p:nvPr/>
        </p:nvSpPr>
        <p:spPr>
          <a:xfrm>
            <a:off x="-673101" y="151825"/>
            <a:ext cx="8074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 to R and R Studio </a:t>
            </a:r>
          </a:p>
        </p:txBody>
      </p:sp>
      <p:pic>
        <p:nvPicPr>
          <p:cNvPr id="15" name="Picture 14" descr="Text, calendar&#10;&#10;Description automatically generated">
            <a:extLst>
              <a:ext uri="{FF2B5EF4-FFF2-40B4-BE49-F238E27FC236}">
                <a16:creationId xmlns:a16="http://schemas.microsoft.com/office/drawing/2014/main" id="{963EC6D4-61B0-BD60-8012-7D7D5AF75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264" y="1732928"/>
            <a:ext cx="1891945" cy="28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0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345</Words>
  <Application>Microsoft Office PowerPoint</Application>
  <PresentationFormat>Widescreen</PresentationFormat>
  <Paragraphs>102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156</cp:revision>
  <dcterms:created xsi:type="dcterms:W3CDTF">2022-08-01T13:29:58Z</dcterms:created>
  <dcterms:modified xsi:type="dcterms:W3CDTF">2022-09-04T13:11:51Z</dcterms:modified>
</cp:coreProperties>
</file>